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8043" autoAdjust="0"/>
  </p:normalViewPr>
  <p:slideViewPr>
    <p:cSldViewPr>
      <p:cViewPr varScale="1">
        <p:scale>
          <a:sx n="68" d="100"/>
          <a:sy n="68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8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Визитная карточка муниципального бюджетного дошкольного образовательного учреждения детского сада «Радуга»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Староюрьевского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муниципального округа Тамбовской области</a:t>
            </a:r>
          </a:p>
          <a:p>
            <a:pPr algn="ctr"/>
            <a:endParaRPr lang="ru-RU" sz="2800" b="1" dirty="0">
              <a:latin typeface="Times New Roman"/>
            </a:endParaRPr>
          </a:p>
          <a:p>
            <a:pPr algn="ctr"/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/>
            </a:endParaRPr>
          </a:p>
          <a:p>
            <a:pPr algn="ctr"/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/>
            </a:endParaRPr>
          </a:p>
          <a:p>
            <a:pPr algn="ctr"/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/>
            </a:endParaRPr>
          </a:p>
          <a:p>
            <a:pPr algn="ctr"/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/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2024 г.</a:t>
            </a:r>
          </a:p>
        </p:txBody>
      </p:sp>
    </p:spTree>
    <p:extLst>
      <p:ext uri="{BB962C8B-B14F-4D97-AF65-F5344CB8AC3E}">
        <p14:creationId xmlns:p14="http://schemas.microsoft.com/office/powerpoint/2010/main" val="86875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95936" y="7533456"/>
            <a:ext cx="576064" cy="5040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34747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600" b="1" dirty="0">
                <a:latin typeface="Times New Roman"/>
                <a:ea typeface="Times New Roman"/>
              </a:rPr>
              <a:t>муниципальное бюджетное дошкольное образовательное  учреждение детский сад «Радуга» </a:t>
            </a:r>
          </a:p>
          <a:p>
            <a:pPr marL="45720" indent="0" algn="ctr">
              <a:buNone/>
            </a:pPr>
            <a:r>
              <a:rPr lang="ru-RU" sz="3600" b="1" dirty="0" err="1">
                <a:latin typeface="Times New Roman"/>
                <a:ea typeface="Times New Roman"/>
              </a:rPr>
              <a:t>Староюрьевского</a:t>
            </a:r>
            <a:r>
              <a:rPr lang="ru-RU" sz="3600" b="1" dirty="0">
                <a:latin typeface="Times New Roman"/>
                <a:ea typeface="Times New Roman"/>
              </a:rPr>
              <a:t> муниципального округа Тамбовской области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340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7389440"/>
            <a:ext cx="6512511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7776864" cy="34747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4000" b="1" dirty="0">
                <a:latin typeface="Times New Roman"/>
                <a:ea typeface="Times New Roman"/>
              </a:rPr>
              <a:t>393800 Тамбовская область </a:t>
            </a:r>
            <a:r>
              <a:rPr lang="ru-RU" sz="4000" b="1" dirty="0" err="1">
                <a:latin typeface="Times New Roman"/>
                <a:ea typeface="Times New Roman"/>
              </a:rPr>
              <a:t>Староюрьевский</a:t>
            </a:r>
            <a:r>
              <a:rPr lang="ru-RU" sz="4000" b="1" dirty="0">
                <a:latin typeface="Times New Roman"/>
                <a:ea typeface="Times New Roman"/>
              </a:rPr>
              <a:t> муниципальный округ, село Староюрьево, улица Космонавтов дом 15, </a:t>
            </a:r>
          </a:p>
          <a:p>
            <a:pPr marL="45720" indent="0" algn="ctr">
              <a:buNone/>
            </a:pPr>
            <a:r>
              <a:rPr lang="ru-RU" sz="4000" b="1" dirty="0">
                <a:latin typeface="Times New Roman"/>
                <a:ea typeface="Times New Roman"/>
              </a:rPr>
              <a:t>1986 г.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4036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717032"/>
            <a:ext cx="6470104" cy="179813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effectLst/>
                <a:latin typeface="Times New Roman"/>
                <a:ea typeface="Times New Roman"/>
              </a:rPr>
              <a:t>124 детей, (6 групп) 85,5 %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6688832" cy="2088232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>
                <a:latin typeface="Times New Roman"/>
                <a:ea typeface="Times New Roman"/>
              </a:rPr>
              <a:t>Количество детей, охваченных изучением ПДД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74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372168"/>
            <a:ext cx="72008" cy="785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>
                <a:latin typeface="Times New Roman"/>
                <a:ea typeface="Times New Roman"/>
              </a:rPr>
              <a:t>Предметная среда для обучения ПДД</a:t>
            </a:r>
            <a:endParaRPr lang="ru-RU" dirty="0"/>
          </a:p>
        </p:txBody>
      </p:sp>
      <p:pic>
        <p:nvPicPr>
          <p:cNvPr id="4" name="Рисунок 3" descr="d:\Users\Радуга\Desktop\фото фестиваль\Уголок по ПДД в старшей группе №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24847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Радуга\Desktop\фото фестиваль\уголок по пдд в подготовительной к школе групп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041485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Радуга\Desktop\фото фестиваль\Уголок по ПДД в старшей группе №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3933056"/>
            <a:ext cx="478853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90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372168"/>
            <a:ext cx="648072" cy="352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d:\Users\Радуга\Desktop\фото фестиваль\уголок по ПДД с старшей группе №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736"/>
            <a:ext cx="3888433" cy="240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Радуга\Desktop\ПДД\Оборудование по ПДД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4581525" cy="287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Users\Радуга\Desktop\фото фестиваль\SAM_03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34708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73015"/>
            <a:ext cx="3737879" cy="28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34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020272" y="5580111"/>
            <a:ext cx="1615967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d:\Users\Радуга\Desktop\attach-63654031996354448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782"/>
            <a:ext cx="4032775" cy="327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sadr\AppData\Local\Packages\Microsoft.Windows.Photos_8wekyb3d8bbwe\TempState\ShareServiceTempFolder\image-25-01-24-03-0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731567" cy="27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sadr\Downloads\IMG_7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7766424" cy="296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3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372168"/>
            <a:ext cx="344576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sadr\Downloads\IMG_7316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sadr\Downloads\image-29-01-24-10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392488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6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139953" y="3789040"/>
            <a:ext cx="1080120" cy="115212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/>
                <a:ea typeface="Times New Roman"/>
              </a:rPr>
              <a:t>Информация о педагогах, прошедших обучения детей основам ПДД.</a:t>
            </a:r>
          </a:p>
          <a:p>
            <a:pPr marL="45720" indent="0">
              <a:buNone/>
            </a:pPr>
            <a:r>
              <a:rPr lang="ru-RU" sz="1600" dirty="0">
                <a:latin typeface="Times New Roman"/>
              </a:rPr>
              <a:t>Смагина Е.А., воспитатель «Организация деятельности по профилактике детского дорожно-транспортного травматизма в дошкольных образовательных организациях</a:t>
            </a:r>
            <a:r>
              <a:rPr lang="ru-RU" sz="2400" dirty="0">
                <a:latin typeface="Times New Roman"/>
              </a:rPr>
              <a:t>», </a:t>
            </a:r>
            <a:r>
              <a:rPr lang="ru-RU" sz="1600" dirty="0">
                <a:latin typeface="Times New Roman"/>
              </a:rPr>
              <a:t>2024 (72ч.)</a:t>
            </a:r>
            <a:endParaRPr lang="en-US" sz="1600" dirty="0">
              <a:latin typeface="Times New Roman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1600" dirty="0">
                <a:latin typeface="Times New Roman"/>
              </a:rPr>
              <a:t>Копылова Т.Н., старший воспитатель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«Организация деятельности по профилактике детского дорожно-транспортного травматизма в дошкольных образовательных организациях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»,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2024 (72ч.)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1600" dirty="0" err="1">
                <a:latin typeface="Times New Roman"/>
              </a:rPr>
              <a:t>Суворинова</a:t>
            </a:r>
            <a:r>
              <a:rPr lang="ru-RU" sz="1600" dirty="0">
                <a:latin typeface="Times New Roman"/>
              </a:rPr>
              <a:t> И.А., воспитатель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«Организация деятельности по профилактике детского дорожно-транспортного травматизма в дошкольных образовательных организациях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»,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2024 (72ч.)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</a:endParaRPr>
          </a:p>
          <a:p>
            <a:pPr marL="4572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64990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317</TotalTime>
  <Words>154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124 детей, (6 групп) 85,5 %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Валентина Свидерская</cp:lastModifiedBy>
  <cp:revision>33</cp:revision>
  <dcterms:created xsi:type="dcterms:W3CDTF">2023-07-18T06:18:10Z</dcterms:created>
  <dcterms:modified xsi:type="dcterms:W3CDTF">2024-01-30T06:06:57Z</dcterms:modified>
</cp:coreProperties>
</file>