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60" r:id="rId4"/>
    <p:sldId id="262" r:id="rId5"/>
    <p:sldId id="263" r:id="rId6"/>
    <p:sldId id="261" r:id="rId7"/>
    <p:sldId id="259" r:id="rId8"/>
    <p:sldId id="257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D36D2-08D3-4F3B-B8F1-744212F7511F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FF402-D90B-45F8-BDF1-40B534530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784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FF402-D90B-45F8-BDF1-40B5345308A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06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FF402-D90B-45F8-BDF1-40B5345308A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544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712968" cy="2520280"/>
          </a:xfrm>
        </p:spPr>
        <p:txBody>
          <a:bodyPr>
            <a:noAutofit/>
          </a:bodyPr>
          <a:lstStyle/>
          <a:p>
            <a:br>
              <a:rPr lang="ru-RU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 ПАМЯТИ </a:t>
            </a:r>
            <a:br>
              <a:rPr lang="ru-RU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дороги эти 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позабыть нельзя…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293096"/>
            <a:ext cx="4392488" cy="13681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</a:rPr>
              <a:t>МБДОУ детский сад «Радуга» Староюрьевского района</a:t>
            </a: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</a:rPr>
              <a:t>2023г. </a:t>
            </a: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7841E-B97E-4B66-24AB-42F45B72C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Вам, что мы войны не знали!</a:t>
            </a:r>
            <a:br>
              <a:rPr lang="ru-RU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Куликов Николай Иванович</a:t>
            </a:r>
            <a:br>
              <a:rPr lang="ru-RU" sz="27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(прапрадедушка воспитанника, Симакина Дмитрия)</a:t>
            </a:r>
            <a:endParaRPr lang="ru-RU" sz="22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2F00B1-94A9-2B5C-BD1C-3F0108A9DD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Родился в с. </a:t>
            </a:r>
            <a:r>
              <a:rPr lang="ru-RU" sz="1600" dirty="0" err="1"/>
              <a:t>Крутовское</a:t>
            </a:r>
            <a:r>
              <a:rPr lang="ru-RU" sz="1600" dirty="0"/>
              <a:t> </a:t>
            </a:r>
          </a:p>
          <a:p>
            <a:r>
              <a:rPr lang="ru-RU" sz="1600" dirty="0"/>
              <a:t>В 1943 году попадает на фронт. Воевать пришлось в составе отдельного зенитного дивизиона. Вместе с бойцами этого соединения прошел путь от Москвы до Берлина. Начинал воевать в качестве подносчика снарядов, а завершил военную «карьеру» командиром орудия. Н</a:t>
            </a:r>
          </a:p>
          <a:p>
            <a:r>
              <a:rPr lang="ru-RU" sz="1600" dirty="0"/>
              <a:t>Находясь на территории Германии, Н.И. Куликов заболел брюшным тифом.</a:t>
            </a:r>
          </a:p>
          <a:p>
            <a:r>
              <a:rPr lang="ru-RU" sz="1600" dirty="0"/>
              <a:t>Награжден медалью «За боевые заслуги»,  «За взятие Берлина», Орденом Великой Отечественной войны. </a:t>
            </a:r>
          </a:p>
          <a:p>
            <a:r>
              <a:rPr lang="ru-RU" sz="1600" dirty="0"/>
              <a:t>Позже проработал на родине механизатором до самой пенсии.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D96505C-B7EC-9128-1D0F-D0563F9E03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42215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42DD3-B7B5-DC5E-B1B8-E530FA74D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Вам, что мы войны не знали!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Гришин Павел Семенович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(прапрадедушка воспитанницы,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Фурдуевой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Софии)</a:t>
            </a:r>
            <a:endParaRPr lang="ru-RU" sz="20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B80D04-C9E7-171D-7938-0A6826760E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Гришин Павел Семенович родился в 1902 г. </a:t>
            </a:r>
          </a:p>
          <a:p>
            <a:pPr marL="0" indent="0">
              <a:buNone/>
            </a:pPr>
            <a:r>
              <a:rPr lang="ru-RU" sz="1800" dirty="0"/>
              <a:t> Был призван в сентябре 1941 г. </a:t>
            </a:r>
          </a:p>
          <a:p>
            <a:pPr marL="0" indent="0">
              <a:buNone/>
            </a:pPr>
            <a:r>
              <a:rPr lang="ru-RU" sz="1800" dirty="0" err="1"/>
              <a:t>Уховским</a:t>
            </a:r>
            <a:r>
              <a:rPr lang="ru-RU" sz="1800" dirty="0"/>
              <a:t> РВК, Рязанской области.</a:t>
            </a:r>
          </a:p>
          <a:p>
            <a:pPr marL="0" indent="0">
              <a:buNone/>
            </a:pPr>
            <a:r>
              <a:rPr lang="ru-RU" sz="1800" dirty="0"/>
              <a:t> Воинское звание: красноармеец, часть сапер  отд. Саперного Батальона </a:t>
            </a:r>
          </a:p>
          <a:p>
            <a:pPr marL="0" indent="0">
              <a:buNone/>
            </a:pPr>
            <a:r>
              <a:rPr lang="ru-RU" sz="1800" dirty="0"/>
              <a:t>Награжден  медалью «За отвагу»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B22D106-B19D-FE6A-FFDA-953E77C3D7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358" y="1600200"/>
            <a:ext cx="3080283" cy="4525963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12050F-E471-11AA-DAC5-4ED1A9E4FD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09" y="3863181"/>
            <a:ext cx="1952636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22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F2A8C-D3EF-58CC-8227-1F602A8C3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Вам, что мы войны не знали!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Тугов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Иван Романович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(прапрадедушка воспитанника, Прокошина Никиты)</a:t>
            </a:r>
            <a:endParaRPr lang="ru-RU" sz="20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072C27-C6D8-844E-5E9B-EC4D333D10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800" dirty="0" err="1"/>
              <a:t>Тугов</a:t>
            </a:r>
            <a:r>
              <a:rPr lang="ru-RU" sz="1800" dirty="0"/>
              <a:t> Иван Романович родился в с. </a:t>
            </a:r>
            <a:r>
              <a:rPr lang="ru-RU" sz="1800" dirty="0" err="1"/>
              <a:t>Мезинец</a:t>
            </a:r>
            <a:r>
              <a:rPr lang="ru-RU" sz="1800" dirty="0"/>
              <a:t>. Попал на фронт и сразу был ранен в плечо, лежал в госпитале. Затем опять отправился на фронт, был сильный бой в лесу. И там он снова получил тяжелое ранение ему раздробило ногу и он оказался недвижимый. Долго лежал и к нему подбежала собака он дал ей кусочек сахара и собака убежала. Через некоторое время собака привела людей. Вот так и произошло  спасение. Умер в 1991 году.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9303C5E-09C5-2158-CE89-3C3C040833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258474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29D5800-1A6C-C296-2DC7-9C400B220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Вам, что мы войны не знали!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Деянов Илларион Иванович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(прапрадедушка воспитанников,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Родиковых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Артема и  Евгении)</a:t>
            </a:r>
            <a:endParaRPr lang="ru-RU" sz="20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C93466E-5544-CC7A-761A-35C86CE1B8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Деянов Илларион Иванович родился в 1905 году в с. </a:t>
            </a:r>
            <a:r>
              <a:rPr lang="ru-RU" sz="2000" dirty="0" err="1"/>
              <a:t>Староалександровка</a:t>
            </a:r>
            <a:r>
              <a:rPr lang="ru-RU" sz="2000" dirty="0"/>
              <a:t>. </a:t>
            </a:r>
          </a:p>
          <a:p>
            <a:pPr marL="0" indent="0">
              <a:buNone/>
            </a:pPr>
            <a:r>
              <a:rPr lang="ru-RU" sz="2000" dirty="0"/>
              <a:t>Воинское звание рядовой. </a:t>
            </a:r>
          </a:p>
          <a:p>
            <a:pPr marL="0" indent="0">
              <a:buNone/>
            </a:pPr>
            <a:r>
              <a:rPr lang="ru-RU" sz="2000" dirty="0"/>
              <a:t>Пропал без вести в декабре 1942 года. 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E6B1B2F1-72C1-9D9E-19B2-03CB6DE43A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789378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C9D66-A48A-B123-0EAB-44C553E5F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Вам, что мы войны не знали!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Родиков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Петр Александрович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(прапрадедушка воспитанников,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Родиковых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Артема и Евгении)</a:t>
            </a: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9470F6-FF1C-9C7B-F2BD-9B2EC7B407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/>
              <a:t>Родиков</a:t>
            </a:r>
            <a:r>
              <a:rPr lang="ru-RU" sz="2000" dirty="0"/>
              <a:t> Петр Александрович в 1941  году ушел на войну. Воинское звание рядовой.</a:t>
            </a:r>
          </a:p>
          <a:p>
            <a:pPr marL="0" indent="0">
              <a:buNone/>
            </a:pPr>
            <a:r>
              <a:rPr lang="ru-RU" sz="2000" dirty="0"/>
              <a:t>В 1942 году вернулся домой раненый на 5 дней. Должен был быть комиссован, но решил уйти снова на войну. Погиб под Воронежем в селе Верхний Мамон. Похоронен там же.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F0E0686-1250-4748-4FBA-C461F38E9F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120" y="1600200"/>
            <a:ext cx="3422759" cy="4525963"/>
          </a:xfrm>
        </p:spPr>
      </p:pic>
    </p:spTree>
    <p:extLst>
      <p:ext uri="{BB962C8B-B14F-4D97-AF65-F5344CB8AC3E}">
        <p14:creationId xmlns:p14="http://schemas.microsoft.com/office/powerpoint/2010/main" val="2882136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39C6496-0EFB-7B89-BB1B-CCF47B9C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Вам, что мы войны не знали!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Суворинов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Николай Михайлович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прапрадедушка воспитанников, Зосимовых Никиты и Максима  )</a:t>
            </a:r>
            <a:endParaRPr lang="ru-RU" sz="20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220CC02-F7C1-3BE2-BFF5-9CAD22080B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/>
              <a:t>Суворинов</a:t>
            </a:r>
            <a:r>
              <a:rPr lang="ru-RU" sz="2000" dirty="0"/>
              <a:t> Николай Михайлович (1910-1942 </a:t>
            </a:r>
            <a:r>
              <a:rPr lang="ru-RU" sz="2000" dirty="0" err="1"/>
              <a:t>г.г</a:t>
            </a:r>
            <a:r>
              <a:rPr lang="ru-RU" sz="2000" dirty="0"/>
              <a:t>.) ушел на фронт в 1941 году, в 1942 году пропал без вести .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695FC858-688F-B5EA-231D-F11127AD58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00200"/>
            <a:ext cx="3384376" cy="4525963"/>
          </a:xfrm>
        </p:spPr>
      </p:pic>
    </p:spTree>
    <p:extLst>
      <p:ext uri="{BB962C8B-B14F-4D97-AF65-F5344CB8AC3E}">
        <p14:creationId xmlns:p14="http://schemas.microsoft.com/office/powerpoint/2010/main" val="2887521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F321D-281F-620B-4D40-CBF9877CF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Вам, что мы войны не знали!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Копылов Петр Григорьевич</a:t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(прадедушка воспитанницы, Симаковой Киры )</a:t>
            </a:r>
            <a:endParaRPr lang="ru-RU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BA0F9E-8B10-0E26-9748-9A5457DCAD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</a:rPr>
              <a:t>Копылов Петр Григорьевич, 25 августа 1925 </a:t>
            </a:r>
            <a:r>
              <a:rPr lang="ru-RU" sz="1600" b="0" i="0" dirty="0" err="1">
                <a:solidFill>
                  <a:srgbClr val="333333"/>
                </a:solidFill>
                <a:effectLst/>
              </a:rPr>
              <a:t>гр</a:t>
            </a:r>
            <a:r>
              <a:rPr lang="ru-RU" sz="1600" b="0" i="0" dirty="0">
                <a:solidFill>
                  <a:srgbClr val="333333"/>
                </a:solidFill>
                <a:effectLst/>
              </a:rPr>
              <a:t>, звание-сержант, родился в </a:t>
            </a:r>
            <a:r>
              <a:rPr lang="ru-RU" sz="1600" b="0" i="0" dirty="0" err="1">
                <a:solidFill>
                  <a:srgbClr val="333333"/>
                </a:solidFill>
                <a:effectLst/>
              </a:rPr>
              <a:t>с.Староюрьево</a:t>
            </a:r>
            <a:r>
              <a:rPr lang="ru-RU" sz="1600" b="0" i="0" dirty="0">
                <a:solidFill>
                  <a:srgbClr val="333333"/>
                </a:solidFill>
                <a:effectLst/>
              </a:rPr>
              <a:t> Старо-Юрьевского района Тамбовской области , окончил 6 классов , в феврале 1943 года был призван в ряды Красной Армии, служил стрелком Стрелкового полка с февраля 1943 по январь 1945г., Прожектористом 583 зенитной артиллерии с января по декабрь 1945г., Телефонистом 10-ой зенитной артиллерии с декабря 1945 </a:t>
            </a:r>
            <a:r>
              <a:rPr lang="ru-RU" sz="1600" b="0" i="0" dirty="0" err="1">
                <a:solidFill>
                  <a:srgbClr val="333333"/>
                </a:solidFill>
                <a:effectLst/>
              </a:rPr>
              <a:t>г.по</a:t>
            </a:r>
            <a:r>
              <a:rPr lang="ru-RU" sz="1600" b="0" i="0" dirty="0">
                <a:solidFill>
                  <a:srgbClr val="333333"/>
                </a:solidFill>
                <a:effectLst/>
              </a:rPr>
              <a:t> март 1947 г., телефонистом 994-ой зенитной артиллерии с марта 1947 г. по июль 1947г., телефонистом 1377-ой зенитной артиллерии с июля 1947 г. по 18 апреля 1949 г. Имеет награды - Орден Отечественной войны 1 степени , приказ Министра обороны номер 74 от 6 апреля 1985 года ; медалью «За отвагу», медалью «За победу над </a:t>
            </a:r>
            <a:r>
              <a:rPr lang="ru-RU" sz="1600" b="0" i="0" dirty="0" err="1">
                <a:solidFill>
                  <a:srgbClr val="333333"/>
                </a:solidFill>
                <a:effectLst/>
              </a:rPr>
              <a:t>Германией»,медалью</a:t>
            </a:r>
            <a:r>
              <a:rPr lang="ru-RU" sz="1600" b="0" i="0" dirty="0">
                <a:solidFill>
                  <a:srgbClr val="333333"/>
                </a:solidFill>
                <a:effectLst/>
              </a:rPr>
              <a:t> « 30 лет </a:t>
            </a:r>
            <a:r>
              <a:rPr lang="ru-RU" sz="1600" b="0" i="0" dirty="0" err="1">
                <a:solidFill>
                  <a:srgbClr val="333333"/>
                </a:solidFill>
                <a:effectLst/>
              </a:rPr>
              <a:t>Совеской</a:t>
            </a:r>
            <a:r>
              <a:rPr lang="ru-RU" sz="1600" b="0" i="0" dirty="0">
                <a:solidFill>
                  <a:srgbClr val="333333"/>
                </a:solidFill>
                <a:effectLst/>
              </a:rPr>
              <a:t> Армии и Флота»</a:t>
            </a:r>
            <a:endParaRPr lang="ru-RU" sz="1600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B455065C-4037-281A-B654-54566C74AA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688" y="1600200"/>
            <a:ext cx="3629623" cy="4525963"/>
          </a:xfrm>
        </p:spPr>
      </p:pic>
    </p:spTree>
    <p:extLst>
      <p:ext uri="{BB962C8B-B14F-4D97-AF65-F5344CB8AC3E}">
        <p14:creationId xmlns:p14="http://schemas.microsoft.com/office/powerpoint/2010/main" val="3783509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411DE79-E945-F716-40CC-776A54FEE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Вам, что мы войны не знали!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Пряников Михаил Леонидович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(прадедушка воспитанника, Седых Константина )</a:t>
            </a:r>
            <a:endParaRPr lang="ru-RU" sz="20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ABFE68F-B36C-2F1B-165B-3E95D1DEA1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Пряников Михаил Леонидович 1925- 1980 гг.</a:t>
            </a:r>
          </a:p>
          <a:p>
            <a:r>
              <a:rPr lang="ru-RU" sz="2000" dirty="0"/>
              <a:t>Забрали Михаила Леонидовича на войну в 1942 года из г. Баку. Попал в артиллерию. Дошел до Праги, там же ранили и комиссовали в 1945 году. </a:t>
            </a:r>
          </a:p>
          <a:p>
            <a:r>
              <a:rPr lang="ru-RU" sz="2000" dirty="0"/>
              <a:t>Награжден медалью «За отвагу» 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F73B3165-A78E-2FA7-D4CC-8CE8E5EA6E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268" y="1600200"/>
            <a:ext cx="3262464" cy="4525963"/>
          </a:xfrm>
        </p:spPr>
      </p:pic>
    </p:spTree>
    <p:extLst>
      <p:ext uri="{BB962C8B-B14F-4D97-AF65-F5344CB8AC3E}">
        <p14:creationId xmlns:p14="http://schemas.microsoft.com/office/powerpoint/2010/main" val="2299515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817513-E641-2FCA-BB2F-007A39AA4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Вам, что мы войны не знали!</a:t>
            </a:r>
            <a:b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Волков Георгий Васильевич</a:t>
            </a:r>
            <a:br>
              <a:rPr lang="ru-RU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(дедушка мужа воспитателя филиала «Вишенка»,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</a:rPr>
              <a:t>Негодяевой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 Оксаны Валерьевны )</a:t>
            </a:r>
            <a:endParaRPr lang="ru-RU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8FFB45-8C79-CFEC-C5EB-99B3E94EFC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0" i="0" dirty="0">
                <a:solidFill>
                  <a:srgbClr val="333333"/>
                </a:solidFill>
                <a:effectLst/>
              </a:rPr>
              <a:t>Волков Георгий Васильевич родился 27.10.1918г. </a:t>
            </a:r>
            <a:r>
              <a:rPr lang="ru-RU" sz="2000" b="0" i="0" dirty="0" err="1">
                <a:solidFill>
                  <a:srgbClr val="333333"/>
                </a:solidFill>
                <a:effectLst/>
              </a:rPr>
              <a:t>с.Вишневое</a:t>
            </a:r>
            <a:r>
              <a:rPr lang="ru-RU" sz="2000" b="0" i="0" dirty="0">
                <a:solidFill>
                  <a:srgbClr val="333333"/>
                </a:solidFill>
                <a:effectLst/>
              </a:rPr>
              <a:t> Староюрьевский район. Тамбовской области. Проходил службу а Вооруженных силах союза ССР с 1939 по 1945г., звание лейтенант. Закончил Тамбовское командное училище. Всю жизнь прожил с металлическим осколком в лёгком. Награждён орденами и медалями, среди которых был и " орден Красной Звезды". После войны вернулся к себе в село Вишневое, жил и работал. Умер в 2007г.</a:t>
            </a:r>
            <a:endParaRPr lang="ru-RU" sz="20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FA9D5CA-69AD-C841-CD85-3A514175B4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767922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58A3A0-C085-7AF9-7504-496F35FB5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Вам, что мы войны не знали!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Романов Филипп Федорович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(прадедушка повара филиала «Вишенка», Ожерельевой Оксаны Викторовны)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4281A0-AB3D-3884-5D9E-1096E5F1EB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0" i="0" dirty="0">
                <a:solidFill>
                  <a:srgbClr val="333333"/>
                </a:solidFill>
                <a:effectLst/>
              </a:rPr>
              <a:t>Романов Филипп Федорович </a:t>
            </a:r>
            <a:r>
              <a:rPr lang="ru-RU" sz="2000" dirty="0">
                <a:solidFill>
                  <a:srgbClr val="333333"/>
                </a:solidFill>
              </a:rPr>
              <a:t>р</a:t>
            </a:r>
            <a:r>
              <a:rPr lang="ru-RU" sz="2000" b="0" i="0" dirty="0">
                <a:solidFill>
                  <a:srgbClr val="333333"/>
                </a:solidFill>
                <a:effectLst/>
              </a:rPr>
              <a:t>одился в 1908 г. в с. Савелово Староюрьевского района, умер в 1983г. Был призван в 1941г. участвовал в битвах на Курской дуге, Ржев, </a:t>
            </a:r>
            <a:r>
              <a:rPr lang="ru-RU" sz="2000" b="0" i="0" dirty="0" err="1">
                <a:solidFill>
                  <a:srgbClr val="333333"/>
                </a:solidFill>
                <a:effectLst/>
              </a:rPr>
              <a:t>Посков</a:t>
            </a:r>
            <a:r>
              <a:rPr lang="ru-RU" sz="2000" b="0" i="0" dirty="0">
                <a:solidFill>
                  <a:srgbClr val="333333"/>
                </a:solidFill>
                <a:effectLst/>
              </a:rPr>
              <a:t> в 1943 г.  Был ранен в 1943 году и  демобилизован.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333333"/>
                </a:solidFill>
              </a:rPr>
              <a:t>Награжден </a:t>
            </a:r>
            <a:r>
              <a:rPr lang="ru-RU" sz="2000" b="0" i="0" dirty="0">
                <a:solidFill>
                  <a:srgbClr val="333333"/>
                </a:solidFill>
                <a:effectLst/>
              </a:rPr>
              <a:t> «</a:t>
            </a:r>
            <a:r>
              <a:rPr lang="ru-RU" sz="2000" dirty="0">
                <a:solidFill>
                  <a:srgbClr val="333333"/>
                </a:solidFill>
              </a:rPr>
              <a:t>О</a:t>
            </a:r>
            <a:r>
              <a:rPr lang="ru-RU" sz="2000" b="0" i="0" dirty="0">
                <a:solidFill>
                  <a:srgbClr val="333333"/>
                </a:solidFill>
                <a:effectLst/>
              </a:rPr>
              <a:t>рденом Славы», медалью «За Отвагу». После войны вернулся в родное село, жил и работал. Умер в 1983г.</a:t>
            </a:r>
            <a:endParaRPr lang="ru-RU" sz="20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782B983-FB03-EC2F-6D3F-614E725D3A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877" y="1600200"/>
            <a:ext cx="3531245" cy="4525963"/>
          </a:xfrm>
        </p:spPr>
      </p:pic>
    </p:spTree>
    <p:extLst>
      <p:ext uri="{BB962C8B-B14F-4D97-AF65-F5344CB8AC3E}">
        <p14:creationId xmlns:p14="http://schemas.microsoft.com/office/powerpoint/2010/main" val="139625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Спасибо Вам, что мы войны не знали!</a:t>
            </a:r>
            <a:b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Рыжкова Анна Ивановна 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(прабабушка воспитанницы, Копыловой Анны)</a:t>
            </a:r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id="{003F3F2C-2A3C-C4BA-729A-9169A09544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7059" y="1600200"/>
            <a:ext cx="3040881" cy="4525963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4F7DA2BE-650E-DFDA-2D30-9602580E5A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Анна Ивановна родилась в 1924 г.</a:t>
            </a:r>
          </a:p>
          <a:p>
            <a:r>
              <a:rPr lang="ru-RU" sz="1800" dirty="0"/>
              <a:t>Место рождения :</a:t>
            </a:r>
          </a:p>
          <a:p>
            <a:pPr marL="0" indent="0">
              <a:buNone/>
            </a:pPr>
            <a:r>
              <a:rPr lang="ru-RU" sz="1800" dirty="0"/>
              <a:t>      Тамбовская обл. Староюрьевский      р-он, с. Староюрьево </a:t>
            </a:r>
          </a:p>
          <a:p>
            <a:r>
              <a:rPr lang="ru-RU" sz="1800" dirty="0"/>
              <a:t>Место призыва Старо-Юрьевский РВК</a:t>
            </a:r>
          </a:p>
          <a:p>
            <a:r>
              <a:rPr lang="ru-RU" sz="1800" dirty="0"/>
              <a:t>Воинское звание  красноармеец</a:t>
            </a:r>
          </a:p>
          <a:p>
            <a:r>
              <a:rPr lang="ru-RU" sz="1800" dirty="0"/>
              <a:t>Служила в 748 стрелковом полку 206 стрелковой дивизии (</a:t>
            </a:r>
            <a:r>
              <a:rPr lang="en-US" sz="1800" dirty="0"/>
              <a:t>II)</a:t>
            </a:r>
            <a:r>
              <a:rPr lang="ru-RU" sz="1800" dirty="0"/>
              <a:t> </a:t>
            </a:r>
          </a:p>
          <a:p>
            <a:r>
              <a:rPr lang="ru-RU" sz="1800" dirty="0"/>
              <a:t>Награждена Медалью «За отвагу»; Орденом Отечественной войны </a:t>
            </a:r>
            <a:r>
              <a:rPr lang="en-US" sz="1800" dirty="0"/>
              <a:t>II </a:t>
            </a:r>
            <a:r>
              <a:rPr lang="ru-RU" sz="1800" dirty="0"/>
              <a:t>степени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C4545F-26F2-65E3-1D51-7BA1CAF95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061" y="5257800"/>
            <a:ext cx="3632484" cy="72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0CEED-8BF5-AD9D-5F20-34C61134D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48680"/>
            <a:ext cx="8229600" cy="93610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Вам, что мы войны не знали!</a:t>
            </a:r>
            <a:b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Сутормина Анна Ивановна 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(бабушка воспитателя, Смагиной Екатерины Александровны)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82B131-8F64-064F-B5DE-7BDAF977F3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641379"/>
          </a:xfrm>
        </p:spPr>
        <p:txBody>
          <a:bodyPr>
            <a:noAutofit/>
          </a:bodyPr>
          <a:lstStyle/>
          <a:p>
            <a:r>
              <a:rPr lang="ru-RU" sz="1400" dirty="0">
                <a:effectLst/>
              </a:rPr>
              <a:t>Сутормина Анна Ивановна родилась 27 января 1923 года в крестьянской семье в с. </a:t>
            </a:r>
            <a:r>
              <a:rPr lang="ru-RU" sz="1400" dirty="0" err="1">
                <a:effectLst/>
              </a:rPr>
              <a:t>Новоюрьеве</a:t>
            </a:r>
            <a:r>
              <a:rPr lang="ru-RU" sz="1400" dirty="0">
                <a:effectLst/>
              </a:rPr>
              <a:t>. Жили бедно, в колхозе работали за трудодни. В школу пошла в 8 лет. Семилетку закончила с Похвальной грамотой в 1940 году. Когда началась Великая Отечественная война, она окончила курсы трактористок, работала в колхозе. В 1943 году ушла добровольцем на фронт. Попала на I Украинский фронт под командованием маршала Конева, в 183 Краснознаменный артиллерийский зенитный полк. Работала на коммутаторе связисткой, потом окончила курсы радисток и сменила военную специализацию. Не досыпая, девушки постоянно держали связь с партизанскими отрядами, с радистами в тылу врага. Войну А.И. Сутормина закончила во Львове в звании младшего сержанта. Демобилизована 1 августа 1945 года. После войны Анна Ивановна вышла замуж Родила 10 детей, 2 из них умерли от болезней. Сутормина Анна Ивановна окончила свой земной путь 1 декабря 2007 года. 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6F56A10-3F67-61F9-E19F-0C23B6E49C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523" y="1600200"/>
            <a:ext cx="3659953" cy="4525963"/>
          </a:xfrm>
        </p:spPr>
      </p:pic>
    </p:spTree>
    <p:extLst>
      <p:ext uri="{BB962C8B-B14F-4D97-AF65-F5344CB8AC3E}">
        <p14:creationId xmlns:p14="http://schemas.microsoft.com/office/powerpoint/2010/main" val="3038587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ED578-182C-5571-F77C-27F239F61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D0CFEC-E444-0AE2-EB37-B933D519D6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8E7D76-0657-4068-9326-87A96667C9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425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24D50-CF23-3447-0D1A-DFFE952AF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F01C68-8929-24ED-66FE-732F35A0B2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E70096-56A1-5DE0-24DC-5A33D51CF4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598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396E95-FC4C-4B39-3E14-BBF6A6323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587DD9-7696-E5B0-185F-596E64726D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AAC5F0-C325-6181-4C11-73E1EEAC94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518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Вам, что мы войны не знали!</a:t>
            </a:r>
            <a:br>
              <a:rPr lang="ru-RU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Максимов Александр Семенович </a:t>
            </a:r>
            <a:br>
              <a:rPr lang="ru-RU" sz="2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(прадедушка воспитанника, Усанова Никиты)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C3B892-4EDB-7B11-6242-8F4493375B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7707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/>
              <a:t>Александр Семенович родился 11.09.1923г. в с. </a:t>
            </a:r>
            <a:r>
              <a:rPr lang="ru-RU" sz="1800" dirty="0" err="1"/>
              <a:t>Златоустово</a:t>
            </a:r>
            <a:r>
              <a:rPr lang="ru-RU" sz="1800" dirty="0"/>
              <a:t>.</a:t>
            </a:r>
          </a:p>
          <a:p>
            <a:pPr algn="just"/>
            <a:r>
              <a:rPr lang="ru-RU" sz="1800" dirty="0"/>
              <a:t>Дата и место призыва июль 1941 г. Старо-Юрьевским РВК, Тамбовской области, </a:t>
            </a:r>
          </a:p>
          <a:p>
            <a:pPr algn="just"/>
            <a:r>
              <a:rPr lang="ru-RU" sz="1800" dirty="0"/>
              <a:t>Старо-Юрьевский р-он</a:t>
            </a:r>
          </a:p>
          <a:p>
            <a:pPr algn="just"/>
            <a:r>
              <a:rPr lang="ru-RU" sz="1800" dirty="0"/>
              <a:t>Воинское звание  красноармеец, воинская часть 26 </a:t>
            </a:r>
            <a:r>
              <a:rPr lang="ru-RU" sz="1800" dirty="0" err="1"/>
              <a:t>сд</a:t>
            </a:r>
            <a:endParaRPr lang="ru-RU" sz="1800" dirty="0"/>
          </a:p>
          <a:p>
            <a:pPr algn="just"/>
            <a:r>
              <a:rPr lang="ru-RU" sz="1800" dirty="0"/>
              <a:t>Воевал под Смоленском</a:t>
            </a:r>
          </a:p>
          <a:p>
            <a:pPr algn="just"/>
            <a:r>
              <a:rPr lang="ru-RU" sz="1800" dirty="0"/>
              <a:t>Награжден Орденом Отечественной войны </a:t>
            </a:r>
            <a:r>
              <a:rPr lang="en-US" sz="1800" dirty="0"/>
              <a:t>I</a:t>
            </a:r>
            <a:r>
              <a:rPr lang="ru-RU" sz="1800" dirty="0"/>
              <a:t> степени</a:t>
            </a:r>
          </a:p>
          <a:p>
            <a:pPr algn="just"/>
            <a:r>
              <a:rPr lang="ru-RU" sz="1800" dirty="0"/>
              <a:t>Был ранен и демобилизован в 1944 г. </a:t>
            </a:r>
          </a:p>
          <a:p>
            <a:pPr algn="just"/>
            <a:r>
              <a:rPr lang="ru-RU" sz="1800" dirty="0"/>
              <a:t>Умер в 1999 г.</a:t>
            </a:r>
          </a:p>
          <a:p>
            <a:endParaRPr lang="ru-RU" sz="2000" dirty="0"/>
          </a:p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4B8C0B77-E80F-FBFA-20F7-E89F5DEF29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23" y="1600200"/>
            <a:ext cx="3496753" cy="4525963"/>
          </a:xfrm>
        </p:spPr>
      </p:pic>
    </p:spTree>
    <p:extLst>
      <p:ext uri="{BB962C8B-B14F-4D97-AF65-F5344CB8AC3E}">
        <p14:creationId xmlns:p14="http://schemas.microsoft.com/office/powerpoint/2010/main" val="8265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F9BCF-D102-969D-77C8-0E7FCDE9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Вам, что мы войны не знали!</a:t>
            </a:r>
            <a:b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Пискунов Дмитрий Егорович</a:t>
            </a:r>
            <a:br>
              <a:rPr lang="ru-RU" sz="27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(прапрадедушка воспитанницы, Ведищевой Валерии)</a:t>
            </a:r>
            <a:endParaRPr lang="ru-RU" sz="22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FB9C9C-07C9-DFBC-51DA-DC33F1FF08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Родился 18.02.1912 в с. Боголюбово, Старо-Юрьевского района</a:t>
            </a:r>
          </a:p>
          <a:p>
            <a:r>
              <a:rPr lang="ru-RU" sz="1600" dirty="0"/>
              <a:t>Дата и место призыва Старо-Юрьевский РВК, Тамбовской обл., Старо-Юрьевского р-на.</a:t>
            </a:r>
          </a:p>
          <a:p>
            <a:r>
              <a:rPr lang="ru-RU" sz="1600" dirty="0"/>
              <a:t>Звание ст. лейтенант, капитан</a:t>
            </a:r>
          </a:p>
          <a:p>
            <a:r>
              <a:rPr lang="ru-RU" sz="1600" dirty="0"/>
              <a:t>Награжден медалью «За победу над Германией в Великой Отечественной войне», Орденом Красной Звезды</a:t>
            </a:r>
          </a:p>
          <a:p>
            <a:r>
              <a:rPr lang="ru-RU" sz="1600" dirty="0"/>
              <a:t>Место службы 540 </a:t>
            </a:r>
            <a:r>
              <a:rPr lang="ru-RU" sz="1600" dirty="0" err="1"/>
              <a:t>сп</a:t>
            </a:r>
            <a:r>
              <a:rPr lang="ru-RU" sz="1600" dirty="0"/>
              <a:t> </a:t>
            </a:r>
            <a:r>
              <a:rPr lang="ru-RU" sz="1600" dirty="0" err="1"/>
              <a:t>ЗапФ</a:t>
            </a:r>
            <a:r>
              <a:rPr lang="ru-RU" sz="1600" dirty="0"/>
              <a:t>; 206 ап 342 </a:t>
            </a:r>
            <a:r>
              <a:rPr lang="ru-RU" sz="1600" dirty="0" err="1"/>
              <a:t>сд</a:t>
            </a:r>
            <a:r>
              <a:rPr lang="ru-RU" sz="1600" dirty="0"/>
              <a:t> </a:t>
            </a:r>
            <a:r>
              <a:rPr lang="ru-RU" sz="1600" dirty="0" err="1"/>
              <a:t>БрянФ</a:t>
            </a:r>
            <a:r>
              <a:rPr lang="ru-RU" sz="1600" dirty="0"/>
              <a:t>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8CFCA82-5C93-659A-CCF6-4AD81FE84D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15" y="1600200"/>
            <a:ext cx="3468170" cy="4525963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7CC9DF-90BE-2C92-1594-E83E8B392C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369366"/>
            <a:ext cx="2736304" cy="208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05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18E5BA-A67D-D4AF-EDEB-B80F36F37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Вам, что мы войны не знали!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Тихонов Виктор Семенович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(прапрадедушка воспитанницы, Жабиной Варвары)</a:t>
            </a:r>
            <a:endParaRPr lang="ru-RU" sz="20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906C088-A3EC-E966-0A03-C53818BA03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Родился в 1908 году в с. </a:t>
            </a:r>
            <a:r>
              <a:rPr lang="ru-RU" sz="2000" dirty="0" err="1"/>
              <a:t>Снежеток</a:t>
            </a:r>
            <a:r>
              <a:rPr lang="ru-RU" sz="2000" dirty="0"/>
              <a:t> Первомайского района</a:t>
            </a:r>
          </a:p>
          <a:p>
            <a:r>
              <a:rPr lang="ru-RU" sz="2000" dirty="0"/>
              <a:t>В 1943 году их эшелон разбомбили, это было под Ржевом. Погиб в 1943 г. </a:t>
            </a:r>
          </a:p>
          <a:p>
            <a:r>
              <a:rPr lang="ru-RU" sz="2000" dirty="0"/>
              <a:t>Тихонов Виктор Семенович считается без вести пропавшим. Где он захоронен неизвестно.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B702CADB-5EB4-F1D3-FC0C-915BD2C48A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58" y="1600200"/>
            <a:ext cx="3612284" cy="4525963"/>
          </a:xfrm>
        </p:spPr>
      </p:pic>
    </p:spTree>
    <p:extLst>
      <p:ext uri="{BB962C8B-B14F-4D97-AF65-F5344CB8AC3E}">
        <p14:creationId xmlns:p14="http://schemas.microsoft.com/office/powerpoint/2010/main" val="1710138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Вам, что мы войны не знали!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Суворинов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Еремей Прокофьевич</a:t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(прапрадедушка воспитанницы, Артемовой Дарьи)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8B2288DB-C170-F6B2-7079-48F7EB6995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600" dirty="0"/>
              <a:t>Родился в 1908 году в с. Староюрьево, Староюрьевского района Тамбовской области. </a:t>
            </a:r>
          </a:p>
          <a:p>
            <a:pPr algn="just"/>
            <a:r>
              <a:rPr lang="ru-RU" sz="1600" dirty="0"/>
              <a:t>Был призван в ряды Советской Армии в июне 1941 года. Прошел боевой путь в 1072 стрелкового полка 313 стрелковой дивизии. </a:t>
            </a:r>
          </a:p>
          <a:p>
            <a:pPr algn="just"/>
            <a:r>
              <a:rPr lang="ru-RU" sz="1600" dirty="0"/>
              <a:t>Награжден медалью «За отвагу» за г. </a:t>
            </a:r>
            <a:r>
              <a:rPr lang="ru-RU" sz="1600" dirty="0" err="1"/>
              <a:t>Бублиц</a:t>
            </a:r>
            <a:r>
              <a:rPr lang="ru-RU" sz="1600" dirty="0"/>
              <a:t>, медалью «За победу над Германией в Великой Отечественной войне» и Орденом Отечественной войны </a:t>
            </a:r>
            <a:r>
              <a:rPr lang="en-US" sz="1600" dirty="0"/>
              <a:t>I</a:t>
            </a:r>
            <a:r>
              <a:rPr lang="ru-RU" sz="1600" dirty="0"/>
              <a:t> степени. 28.02.1945 участвовал в отражении наступления противников, уничтожил до 9 гитлеровцев и был ранен. </a:t>
            </a:r>
          </a:p>
          <a:p>
            <a:pPr algn="just"/>
            <a:r>
              <a:rPr lang="ru-RU" sz="1600" dirty="0"/>
              <a:t>Умер в ноябре 1968 г. 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7153FB14-0339-66EB-BBF9-E4E0E0ED6D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394" y="1600200"/>
            <a:ext cx="3538212" cy="4525963"/>
          </a:xfrm>
        </p:spPr>
      </p:pic>
    </p:spTree>
    <p:extLst>
      <p:ext uri="{BB962C8B-B14F-4D97-AF65-F5344CB8AC3E}">
        <p14:creationId xmlns:p14="http://schemas.microsoft.com/office/powerpoint/2010/main" val="2064453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Вам, что мы войны не знали!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Голиков Иван Владимирович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(прадедушка воспитанника, Голикова Даниила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4994A8A-EC7D-5E60-20E1-69964B021E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65" y="1600200"/>
            <a:ext cx="3553719" cy="4525963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CBF003EB-AEF1-1171-B065-0828E03F9E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40" y="1600200"/>
            <a:ext cx="3553719" cy="4525963"/>
          </a:xfrm>
        </p:spPr>
      </p:pic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3B980F-3D7B-DFEC-815E-DFC2F8C85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93"/>
            <a:ext cx="9144000" cy="680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93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DA7237E-0D0C-EFE8-EDF9-5F1DED0EB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Вам, что мы войны не знали!</a:t>
            </a:r>
            <a:br>
              <a:rPr lang="ru-RU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Копылов Николай Никитович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(прапрадедушка воспитанницы, Никитиной Марии)</a:t>
            </a:r>
            <a:endParaRPr lang="ru-RU" sz="24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94A85D7-5583-8E27-582F-BB366DEC80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/>
              <a:t>Родился в 1909 г. Во время ВОВ воевал в летных войсках. Был механиком. После ранения был </a:t>
            </a:r>
            <a:r>
              <a:rPr lang="ru-RU" sz="2000" dirty="0" err="1"/>
              <a:t>комисован</a:t>
            </a:r>
            <a:r>
              <a:rPr lang="ru-RU" sz="2000" dirty="0"/>
              <a:t> в звании младший сержант. Продолжал работать в колхозе в с. Подгорное комбайнером. Умер в феврале 1975 года. 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D9BE749C-49EF-5166-3A9D-311486885E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298864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1545</Words>
  <Application>Microsoft Office PowerPoint</Application>
  <PresentationFormat>Экран (4:3)</PresentationFormat>
  <Paragraphs>76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Times New Roman</vt:lpstr>
      <vt:lpstr>Тема Office</vt:lpstr>
      <vt:lpstr> КНИГА ПАМЯТИ  Нам дороги эти  позабыть нельзя… </vt:lpstr>
      <vt:lpstr>Спасибо Вам, что мы войны не знали! Рыжкова Анна Ивановна  (прабабушка воспитанницы, Копыловой Анны)</vt:lpstr>
      <vt:lpstr>Спасибо Вам, что мы войны не знали! Максимов Александр Семенович  (прадедушка воспитанника, Усанова Никиты)</vt:lpstr>
      <vt:lpstr>Спасибо Вам, что мы войны не знали! Пискунов Дмитрий Егорович (прапрадедушка воспитанницы, Ведищевой Валерии)</vt:lpstr>
      <vt:lpstr>Спасибо Вам, что мы войны не знали! Тихонов Виктор Семенович (прапрадедушка воспитанницы, Жабиной Варвары)</vt:lpstr>
      <vt:lpstr>Спасибо Вам, что мы войны не знали! Суворинов Еремей Прокофьевич (прапрадедушка воспитанницы, Артемовой Дарьи)</vt:lpstr>
      <vt:lpstr>Спасибо Вам, что мы войны не знали! Голиков Иван Владимирович (прадедушка воспитанника, Голикова Даниила)</vt:lpstr>
      <vt:lpstr>Презентация PowerPoint</vt:lpstr>
      <vt:lpstr>Спасибо Вам, что мы войны не знали! Копылов Николай Никитович (прапрадедушка воспитанницы, Никитиной Марии)</vt:lpstr>
      <vt:lpstr>Спасибо Вам, что мы войны не знали! Куликов Николай Иванович (прапрадедушка воспитанника, Симакина Дмитрия)</vt:lpstr>
      <vt:lpstr>Спасибо Вам, что мы войны не знали! Гришин Павел Семенович (прапрадедушка воспитанницы, Фурдуевой Софии)</vt:lpstr>
      <vt:lpstr>Спасибо Вам, что мы войны не знали! Тугов Иван Романович (прапрадедушка воспитанника, Прокошина Никиты)</vt:lpstr>
      <vt:lpstr>Спасибо Вам, что мы войны не знали! Деянов Илларион Иванович (прапрадедушка воспитанников, Родиковых Артема и  Евгении)</vt:lpstr>
      <vt:lpstr>Спасибо Вам, что мы войны не знали! Родиков Петр Александрович (прапрадедушка воспитанников, Родиковых Артема и Евгении)</vt:lpstr>
      <vt:lpstr>Спасибо Вам, что мы войны не знали! Суворинов Николай Михайлович (прапрадедушка воспитанников, Зосимовых Никиты и Максима  )</vt:lpstr>
      <vt:lpstr>Спасибо Вам, что мы войны не знали! Копылов Петр Григорьевич (прадедушка воспитанницы, Симаковой Киры )</vt:lpstr>
      <vt:lpstr>Спасибо Вам, что мы войны не знали! Пряников Михаил Леонидович (прадедушка воспитанника, Седых Константина )</vt:lpstr>
      <vt:lpstr>Спасибо Вам, что мы войны не знали! Волков Георгий Васильевич (дедушка мужа воспитателя филиала «Вишенка», Негодяевой Оксаны Валерьевны )</vt:lpstr>
      <vt:lpstr>Спасибо Вам, что мы войны не знали! Романов Филипп Федорович (прадедушка повара филиала «Вишенка», Ожерельевой Оксаны Викторовны) </vt:lpstr>
      <vt:lpstr>Спасибо Вам, что мы войны не знали! Сутормина Анна Ивановна  (бабушка воспитателя, Смагиной Екатерины Александровны)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дороги эти позабыть нельзя!</dc:title>
  <dc:creator>Ранько Елена</dc:creator>
  <cp:lastModifiedBy>Валентина Свидерская</cp:lastModifiedBy>
  <cp:revision>29</cp:revision>
  <dcterms:created xsi:type="dcterms:W3CDTF">2015-04-19T15:51:03Z</dcterms:created>
  <dcterms:modified xsi:type="dcterms:W3CDTF">2023-05-12T08:43:13Z</dcterms:modified>
</cp:coreProperties>
</file>